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15" r:id="rId11"/>
    <p:sldId id="324" r:id="rId12"/>
    <p:sldId id="33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>
      <p:cViewPr>
        <p:scale>
          <a:sx n="97" d="100"/>
          <a:sy n="97" d="100"/>
        </p:scale>
        <p:origin x="477" y="1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56:15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29 102 455 0 0,'-1'-1'44'0'0,"-1"-1"-1"0"0,1 1 0 0 0,0-1 0 0 0,0 1 1 0 0,0-1-1 0 0,0 1 0 0 0,0-1 0 0 0,0 1 1 0 0,1-1-1 0 0,-1 0 0 0 0,0 1 0 0 0,1-1 1 0 0,-1 0-1 0 0,1 0 0 0 0,0 1 0 0 0,0-1 1 0 0,-1 0-1 0 0,1 0 0 0 0,0 0 0 0 0,1 1 1 0 0,-1-1-1 0 0,0 0 0 0 0,0 0 0 0 0,1 0 1 0 0,-1 1-1 0 0,1-1 0 0 0,-1 0 0 0 0,1 1 1 0 0,0-1-1 0 0,0 0 0 0 0,0 1 0 0 0,0-1 1 0 0,0 1-1 0 0,0-1 0 0 0,0 1 0 0 0,0 0 0 0 0,1-1 1 0 0,-1 1-1 0 0,0 0 0 0 0,1 0 0 0 0,-1 0 1 0 0,1 0-1 0 0,0 0 0 0 0,0 0-43 0 0,16-26-927 0 0,-18 27 941 0 0,-1 0 0 0 0,1 0 0 0 0,0 1 0 0 0,0-1 0 0 0,0 0 0 0 0,-1 0-1 0 0,1 0 1 0 0,0 0 0 0 0,0 0 0 0 0,0 0 0 0 0,-1 0 0 0 0,1 0 0 0 0,0 0-1 0 0,0 0 1 0 0,0 0 0 0 0,-1 0 0 0 0,1 0 0 0 0,0 0 0 0 0,0 0 0 0 0,-1 0-1 0 0,1 0 1 0 0,0 0 0 0 0,0 0 0 0 0,0 0 0 0 0,-1 0 0 0 0,1 0-1 0 0,0 0 1 0 0,0 0 0 0 0,0-1 0 0 0,0 1 0 0 0,-1 0 0 0 0,1 0 0 0 0,0 0-1 0 0,0 0 1 0 0,0 0 0 0 0,0-1 0 0 0,-1 1 0 0 0,1 0 0 0 0,0 0 0 0 0,0 0-1 0 0,0 0 1 0 0,0-1 0 0 0,0 1 0 0 0,0 0 0 0 0,0 0 0 0 0,0 0 0 0 0,0-1-1 0 0,0 1 1 0 0,-1 0 0 0 0,1 0 0 0 0,0-1 0 0 0,0 1 0 0 0,0 0 0 0 0,0 0-1 0 0,1 0 1 0 0,-1-1 0 0 0,0 1 0 0 0,0 0 0 0 0,0 0-14 0 0,-15 11 1822 0 0,-19 46 1069 0 0,34-56-2835 0 0,0 0 0 0 0,0 0 0 0 0,0 0 0 0 0,1 0 0 0 0,-1 0 0 0 0,0 0 0 0 0,1 0 0 0 0,-1 0-1 0 0,1 0 1 0 0,-1 0 0 0 0,1 0 0 0 0,0 0 0 0 0,-1 0 0 0 0,1 0 0 0 0,0 0 0 0 0,0 0 0 0 0,-1-1 0 0 0,1 1 0 0 0,0 0 0 0 0,0-1 0 0 0,0 1 0 0 0,0 0 0 0 0,0-1-1 0 0,0 1 1 0 0,0-1 0 0 0,0 0 0 0 0,0 1 0 0 0,0-1 0 0 0,0 0 0 0 0,0 0 0 0 0,1 0 0 0 0,-1 1 0 0 0,0-1 0 0 0,0 0 0 0 0,0 0 0 0 0,0-1 0 0 0,0 1-1 0 0,0 0 1 0 0,0 0 0 0 0,1-1-56 0 0,53 2 371 0 0,0-2 0 0 0,0-3-1 0 0,7-3-370 0 0,60-4 991 0 0,223-24 2754 0 0,-309 33-3609 0 0,0 1 0 0 0,0 2 0 0 0,0 2 0 0 0,0 1 0 0 0,0 1 0 0 0,11 5-136 0 0,-14-1 33 0 0,1-1 1 0 0,0-1-1 0 0,0-2 0 0 0,1-2 0 0 0,-1-1 0 0 0,1-2 0 0 0,19-2-33 0 0,-17-3 0 0 0,25-4 2 0 0,1 3 0 0 0,-1 2 1 0 0,1 3-1 0 0,0 3 0 0 0,14 4-2 0 0,241 19 935 0 0,-212-20-637 0 0,149-1 165 0 0,-189-4-357 0 0,1 2-1 0 0,-1 4 1 0 0,63 13-106 0 0,-73-9 2 0 0,1-3 0 0 0,1-2 1 0 0,-1-3-1 0 0,1-2 0 0 0,4-3-2 0 0,228-8 399 0 0,177 28 343 0 0,-356-14-742 0 0,1-4 0 0 0,34-9 0 0 0,-79 9 13 0 0,-1 2 0 0 0,0 4 0 0 0,22 5-13 0 0,-58-6 36 0 0,76 4 263 0 0,0-5-1 0 0,74-8-298 0 0,221 7 0 0 0,-223-1 0 0 0,-84 1 0 0 0,0-4 0 0 0,65-10 0 0 0,212-38 75 0 0,-3 34-110 0 0,-159 16 218 0 0,95-7 228 0 0,72-8 203 0 0,-28 17-358 0 0,-121 19-256 0 0,-63-24 0 0 0,-86 1 93 0 0,1 3-1 0 0,-1 3 1 0 0,41 9-93 0 0,-62-4 50 0 0,-1-3 1 0 0,1-3 0 0 0,0-2-1 0 0,27-4-50 0 0,308 0 0 0 0,-239-6 0 0 0,1 7 0 0 0,89 12 0 0 0,-8 7 38 0 0,0-10-1 0 0,90-14-37 0 0,59 4 181 0 0,-309-1-116 0 0,199-2 414 0 0,-201 8-479 0 0,0-3 0 0 0,0-4 0 0 0,0-3 0 0 0,59-14 0 0 0,-61 12 87 0 0,1 3-1 0 0,-1 4 0 0 0,56 4-86 0 0,37-1-14 0 0,159 0 13 0 0,126 15-123 0 0,-215-23 32 0 0,-75-3 27 0 0,-114 6 66 0 0,-1 2 0 0 0,1 1 1 0 0,-1 3-1 0 0,25 4-1 0 0,138 14-152 0 0,-55-33 205 0 0,-164 32-2504 0 0,13-12-4823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56:20.1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 58 455 0 0,'-41'-49'2987'0'0,"41"48"-2977"0"0,0 1 1 0 0,0-1-1 0 0,-1 1 0 0 0,1-1 0 0 0,0 1 0 0 0,-1-1 1 0 0,1 1-1 0 0,0 0 0 0 0,-1-1 0 0 0,1 1 1 0 0,-1-1-1 0 0,1 1 0 0 0,0 0 0 0 0,-1-1 1 0 0,1 1-1 0 0,-1 0 0 0 0,1-1 0 0 0,-1 1 0 0 0,1 0 1 0 0,-1 0-1 0 0,0 0 0 0 0,1-1 0 0 0,-1 1 1 0 0,1 0-1 0 0,-1 0 0 0 0,1 0 0 0 0,-1 0 1 0 0,0 0-1 0 0,1 0 0 0 0,-1 0 0 0 0,1 0 0 0 0,-1 0 1 0 0,1 0-1 0 0,-1 1 0 0 0,0-1 0 0 0,1 0 1 0 0,-1 0-1 0 0,1 0 0 0 0,-1 1 0 0 0,1-1 1 0 0,-1 0-1 0 0,1 1 0 0 0,-1-1 0 0 0,1 0 0 0 0,0 1 1 0 0,-1-1-1 0 0,1 0 0 0 0,-1 1 0 0 0,1-1 1 0 0,0 1-1 0 0,-1-1 0 0 0,1 1 0 0 0,0 0-10 0 0,-23 24 1207 0 0,23-24-1141 0 0,0 1-1 0 0,-1-1 1 0 0,1 0-1 0 0,0 0 0 0 0,0 0 1 0 0,0 1-1 0 0,0-1 0 0 0,0 0 1 0 0,0 0-1 0 0,1 0 1 0 0,-1 1-1 0 0,0-1 0 0 0,1 0 1 0 0,-1 0-1 0 0,1 0 1 0 0,-1 0-1 0 0,1 0 0 0 0,-1 0 1 0 0,1 0-1 0 0,0 0 0 0 0,-1 0 1 0 0,1 0-1 0 0,0 0 1 0 0,0 0-1 0 0,0 0 0 0 0,0-1 1 0 0,0 1-1 0 0,0 0 0 0 0,0-1 1 0 0,0 1-1 0 0,0 0 1 0 0,0-1-1 0 0,0 0 0 0 0,0 1 1 0 0,0-1-1 0 0,1 1-65 0 0,43 12 1070 0 0,-10-9-716 0 0,-1-2 1 0 0,1-1-1 0 0,0-2 0 0 0,30-4-354 0 0,-8 1 159 0 0,33-2 364 0 0,-22 0 284 0 0,0 3-1 0 0,0 3 1 0 0,31 5-807 0 0,320 59 1779 0 0,-370-56-1610 0 0,0-3 1 0 0,1-2 0 0 0,0-2 0 0 0,-1-2 0 0 0,8-3-170 0 0,60-2 91 0 0,-1 5-1 0 0,86 11-90 0 0,193 46 0 0 0,8-50 819 0 0,-272 11-727 0 0,-77-8 208 0 0,1-3-1 0 0,1-1 0 0 0,-1-4 0 0 0,46-3-299 0 0,-9-10 159 0 0,152-7-26 0 0,-1 28-205 0 0,150 1 72 0 0,-83-2 11 0 0,-53 8 558 0 0,-120-27-556 0 0,-109 7-2 0 0,1 0-1 0 0,-1 2 1 0 0,1 1-1 0 0,0 2 1 0 0,-1 0-1 0 0,29 6-10 0 0,-8 3-16 0 0,1-2 0 0 0,1-3 0 0 0,-1-1 0 0 0,31-3 16 0 0,206-20 0 0 0,-91 44 118 0 0,-147-21-84 0 0,0-1 0 0 0,0-3 0 0 0,0-1 0 0 0,25-6-34 0 0,55-1 154 0 0,12 6 64 0 0,-23 1 119 0 0,98-13-337 0 0,100-2 571 0 0,-94-15-503 0 0,-165 20-62 0 0,3 4 71 0 0,0 2 0 0 0,1 3 0 0 0,38 3-77 0 0,-8 1 41 0 0,135-21 19 0 0,-128 23 507 0 0,63 9-266 0 0,44-7-301 0 0,-4-7 0 0 0,-167 0 0 0 0,0 2 0 0 0,-1 2 0 0 0,1 1 0 0 0,0 1 0 0 0,8 4 0 0 0,-9-1 0 0 0,1-1 0 0 0,0-2 0 0 0,0-2 0 0 0,0-1 0 0 0,0-1 0 0 0,1-2 0 0 0,30-5 0 0 0,35-1 0 0 0,2 5 0 0 0,96 10 0 0 0,-111-4 0 0 0,132 1 0 0 0,167-33-168 0 0,-332 20 164 0 0,0 2 0 0 0,0 2 0 0 0,0 3 0 0 0,22 4 4 0 0,-25-1 4 0 0,0-2-1 0 0,-1-3 1 0 0,24-5-4 0 0,-17 3 56 0 0,103-13 85 0 0,-35 9-220 0 0,86 5 79 0 0,-185 4-1 0 0,311-28 289 0 0,-134 25-440 0 0,118-19 216 0 0,-140-1-64 0 0,-164 21 1 0 0,5-2 8 0 0,-1 2-1 0 0,0 0 1 0 0,1 1 0 0 0,-1 1 0 0 0,1 1 0 0 0,15 3-9 0 0,127 11 10 0 0,156 14-10 0 0,-236-30 0 0 0,-10-1 0 0 0,1 4 0 0 0,-1 3 0 0 0,27 7 0 0 0,-17 4 4 0 0,-36-5 11 0 0,1-3 0 0 0,1-1 0 0 0,-1-3 0 0 0,20-1-15 0 0,171-15 0 0 0,41 5 0 0 0,-100-3 383 0 0,-39 3-334 0 0,101 9-49 0 0,23 11 0 0 0,-245-9-2 0 0,12 2-19 0 0,0 0-1 0 0,0-2 1 0 0,0-2-1 0 0,0-1 1 0 0,1-2 0 0 0,-1-1-1 0 0,17-3 22 0 0,-13-1 12 0 0,1 2-1 0 0,0 2 1 0 0,38 2-12 0 0,-44 1 7 0 0,-1-1 1 0 0,0-1-1 0 0,1-2 1 0 0,-1-1 0 0 0,0-2-1 0 0,8-3-7 0 0,-8 1-9 0 0,1 1 0 0 0,0 2 0 0 0,0 1 0 0 0,0 1-1 0 0,0 2 1 0 0,0 1 0 0 0,5 2 9 0 0,167-8 0 0 0,-189 4 7 0 0,-1 0 0 0 0,1 0 0 0 0,-1-1 1 0 0,1-1-1 0 0,-1 0 0 0 0,0-2 0 0 0,-1 1 0 0 0,1-1 0 0 0,0-2-7 0 0,-5 5 31 0 0,-1 0 0 0 0,0 1 0 0 0,1 0 0 0 0,-1 0 1 0 0,1 1-1 0 0,-1 0 0 0 0,1 1 0 0 0,0-1 0 0 0,-1 2 0 0 0,4 0-31 0 0,7-1 36 0 0,56 14-2871 0 0,-71-9 1542 0 0,-4-3 554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56:21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3 455 0 0,'-25'-3'2608'0'0,"24"6"-2291"0"0,7 1 3790 0 0,64 8-2651 0 0,156-15 1504 0 0,94 2 88 0 0,-149 10-2440 0 0,-149 0-565 0 0,-8-21 514 0 0,-14 11-572 0 0,1 1 0 0 0,-1 0-1 0 0,0 0 1 0 0,0-1 0 0 0,1 1-1 0 0,-1 0 1 0 0,0 0 0 0 0,0-1-1 0 0,1 1 1 0 0,-1 0 0 0 0,0 0-1 0 0,0 0 1 0 0,1 0 0 0 0,-1 0-1 0 0,0-1 1 0 0,1 1 0 0 0,-1 0-1 0 0,0 0 1 0 0,1 0 0 0 0,-1 0-1 0 0,0 0 1 0 0,1 0 0 0 0,-1 0 0 0 0,0 0-1 0 0,1 0 1 0 0,-1 0 0 0 0,0 0-1 0 0,1 0 1 0 0,-1 0 0 0 0,0 0-1 0 0,1 1 1 0 0,-1-1 0 0 0,0 0-1 0 0,1 0 1 0 0,-1 0 0 0 0,0 0-1 0 0,0 1 1 0 0,1-1 0 0 0,-1 0-1 0 0,0 0 1 0 0,0 1 0 0 0,1-1-1 0 0,-1 0 1 0 0,0 0 0 0 0,0 1-1 0 0,0-1 1 0 0,1 0 0 0 0,-1 0-1 0 0,0 1 1 0 0,0-1 0 0 0,0 0 0 0 0,0 1-1 0 0,0-1 1 0 0,0 0 0 0 0,0 1-1 0 0,0-1 1 0 0,0 0 0 0 0,0 1-1 0 0,0-1 1 0 0,0 0 0 0 0,0 1 15 0 0,-10 19-1455 0 0,5-12 372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06:56:27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31 2271 0 0,'0'1'39'0'0,"1"0"0"0"0,-1-1 0 0 0,0 1 1 0 0,0 0-1 0 0,0 0 0 0 0,1-1 0 0 0,-1 1 0 0 0,0 0 0 0 0,0 0 0 0 0,0-1 0 0 0,0 1 0 0 0,0 0 0 0 0,0 0 0 0 0,-1-1 0 0 0,1 1 0 0 0,0 0 0 0 0,0-1 0 0 0,0 1 0 0 0,-1 0 0 0 0,1-1 0 0 0,0 1 0 0 0,-1 0 0 0 0,1-1 0 0 0,-1 1 0 0 0,1 0 0 0 0,-1-1 0 0 0,1 1 0 0 0,-1-1 0 0 0,1 1 0 0 0,-1-1 0 0 0,1 1 0 0 0,-1-1 0 0 0,0 1 0 0 0,1-1 0 0 0,-1 0 0 0 0,0 1 0 0 0,1-1 0 0 0,-1 0 0 0 0,0 0 0 0 0,0 0 0 0 0,1 1 0 0 0,-1-1 0 0 0,0 0 0 0 0,1 0 0 0 0,-1 0 0 0 0,0 0 0 0 0,0 0 0 0 0,1 0 0 0 0,-1 0 0 0 0,0 0 0 0 0,0-1 0 0 0,1 1 0 0 0,-1 0 0 0 0,0 0 0 0 0,1-1 0 0 0,-1 1 0 0 0,0 0 0 0 0,1-1 0 0 0,-1 1 0 0 0,0-1 0 0 0,1 1 0 0 0,-1-1-39 0 0,4 4 63 0 0,1-1 0 0 0,0 1 0 0 0,0-1 0 0 0,0 0 0 0 0,0-1 0 0 0,0 1 1 0 0,0-1-1 0 0,1 1 0 0 0,-1-1 0 0 0,0 0 0 0 0,1-1 0 0 0,-1 1 0 0 0,1-1 0 0 0,0 0-63 0 0,5 1 164 0 0,262 36 2434 0 0,-31-46-71 0 0,-81 11-1260 0 0,105-8-570 0 0,-168 0 138 0 0,1 3-1 0 0,74 10-834 0 0,-110-8 205 0 0,0-2 1 0 0,-1-3-1 0 0,0-2 0 0 0,0-4 0 0 0,21-7-205 0 0,138-23 484 0 0,-177 39-440 0 0,0 2 1 0 0,0 2 0 0 0,40 6-45 0 0,53 1 390 0 0,293-11 1094 0 0,-291 8-1028 0 0,117 21-456 0 0,-152-12 418 0 0,0-4 1 0 0,59-4-419 0 0,92 9 475 0 0,-183-14-441 0 0,-1-3 0 0 0,67-11-34 0 0,30-2-2 0 0,160-13 290 0 0,-47 25-212 0 0,-150 4 158 0 0,-78-8-202 0 0,1 1 1 0 0,0 4 0 0 0,0 1-1 0 0,35 5-32 0 0,-55 0 3 0 0,215 13 58 0 0,-115-24-61 0 0,152 2 0 0 0,-61 11 0 0 0,3-10 0 0 0,69 2 64 0 0,267 23-64 0 0,-115-20 64 0 0,-123 3-52 0 0,-20-4 240 0 0,-65 6-6 0 0,-32-2-172 0 0,-93 2 166 0 0,-92-5-184 0 0,1-1 0 0 0,-1-1 0 0 0,0-1 0 0 0,0-1 0 0 0,0-1 0 0 0,4-2-56 0 0,82-4 0 0 0,-41-7 288 0 0,-65 11-139 0 0,-19 1 18 0 0,-33 2-267 0 0,41 6-108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EF6A2-87D5-48C7-863F-5009209665C5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E9D9-6E2F-4BDA-92FD-5A31327BAB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327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31. 10. 2023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dirty="0"/>
              <a:t> 15. Vlhký zvitok</a:t>
            </a:r>
            <a:endParaRPr lang="sk-SK" sz="4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632848" cy="3505944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sz="2800" dirty="0">
                <a:solidFill>
                  <a:schemeClr val="tx1"/>
                </a:solidFill>
              </a:rPr>
              <a:t>Ak na </a:t>
            </a:r>
            <a:r>
              <a:rPr lang="sk-SK" sz="2800" b="1" dirty="0">
                <a:solidFill>
                  <a:schemeClr val="tx1"/>
                </a:solidFill>
              </a:rPr>
              <a:t>povrch vody </a:t>
            </a:r>
            <a:r>
              <a:rPr lang="sk-SK" sz="2800" dirty="0">
                <a:solidFill>
                  <a:schemeClr val="tx1"/>
                </a:solidFill>
              </a:rPr>
              <a:t>opatrne položíte kúsok </a:t>
            </a:r>
            <a:r>
              <a:rPr lang="sk-SK" sz="2800" b="1" dirty="0">
                <a:solidFill>
                  <a:schemeClr val="tx1"/>
                </a:solidFill>
              </a:rPr>
              <a:t>pauzovacieho papiera</a:t>
            </a:r>
            <a:r>
              <a:rPr lang="sk-SK" sz="2800" dirty="0">
                <a:solidFill>
                  <a:schemeClr val="tx1"/>
                </a:solidFill>
              </a:rPr>
              <a:t>, rýchlo sa </a:t>
            </a:r>
            <a:r>
              <a:rPr lang="sk-SK" sz="2800" b="1" dirty="0">
                <a:solidFill>
                  <a:schemeClr val="tx1"/>
                </a:solidFill>
              </a:rPr>
              <a:t>skrúti do zvitku </a:t>
            </a:r>
            <a:r>
              <a:rPr lang="sk-SK" sz="2800" dirty="0">
                <a:solidFill>
                  <a:schemeClr val="tx1"/>
                </a:solidFill>
              </a:rPr>
              <a:t>a potom sa </a:t>
            </a:r>
            <a:r>
              <a:rPr lang="sk-SK" sz="2800" b="1" dirty="0">
                <a:solidFill>
                  <a:schemeClr val="tx1"/>
                </a:solidFill>
              </a:rPr>
              <a:t>pomaly vystrie</a:t>
            </a:r>
            <a:r>
              <a:rPr lang="sk-SK" sz="2800" dirty="0">
                <a:solidFill>
                  <a:schemeClr val="tx1"/>
                </a:solidFill>
              </a:rPr>
              <a:t>. Preskúmajte a vysvetlite tento jav.</a:t>
            </a:r>
          </a:p>
        </p:txBody>
      </p:sp>
    </p:spTree>
    <p:extLst>
      <p:ext uri="{BB962C8B-B14F-4D97-AF65-F5344CB8AC3E}">
        <p14:creationId xmlns:p14="http://schemas.microsoft.com/office/powerpoint/2010/main" val="285877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dodať? 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-26029" y="1628800"/>
            <a:ext cx="8460432" cy="4752528"/>
          </a:xfrm>
        </p:spPr>
        <p:txBody>
          <a:bodyPr>
            <a:normAutofit/>
          </a:bodyPr>
          <a:lstStyle/>
          <a:p>
            <a:r>
              <a:rPr lang="sk-SK" sz="2800" dirty="0"/>
              <a:t>Publikácia prakticky úplne rieši úlohu</a:t>
            </a:r>
          </a:p>
          <a:p>
            <a:r>
              <a:rPr lang="sk-SK" sz="2800" dirty="0">
                <a:sym typeface="Wingdings" panose="05000000000000000000" pitchFamily="2" charset="2"/>
              </a:rPr>
              <a:t>Javí sa, že je ťažké prekonať jej úroveň</a:t>
            </a:r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800" dirty="0">
                <a:sym typeface="Wingdings" panose="05000000000000000000" pitchFamily="2" charset="2"/>
              </a:rPr>
              <a:t>Základná úloha</a:t>
            </a:r>
          </a:p>
          <a:p>
            <a:endParaRPr lang="sk-SK" sz="2800" dirty="0"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r>
              <a:rPr lang="sk-SK" sz="2800" b="1" dirty="0">
                <a:sym typeface="Wingdings" panose="05000000000000000000" pitchFamily="2" charset="2"/>
              </a:rPr>
              <a:t>Pozorovať a namerať jav</a:t>
            </a:r>
          </a:p>
          <a:p>
            <a:pPr marL="114300" indent="0" algn="ctr">
              <a:buNone/>
            </a:pPr>
            <a:endParaRPr lang="sk-SK" sz="2800" b="1" dirty="0"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r>
              <a:rPr lang="sk-SK" sz="2800" b="1" dirty="0"/>
              <a:t>Vysvetliť základnú fyziku</a:t>
            </a:r>
          </a:p>
        </p:txBody>
      </p:sp>
    </p:spTree>
    <p:extLst>
      <p:ext uri="{BB962C8B-B14F-4D97-AF65-F5344CB8AC3E}">
        <p14:creationId xmlns:p14="http://schemas.microsoft.com/office/powerpoint/2010/main" val="351033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Základná fyzika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628800"/>
            <a:ext cx="8460432" cy="4752528"/>
          </a:xfrm>
        </p:spPr>
        <p:txBody>
          <a:bodyPr>
            <a:normAutofit/>
          </a:bodyPr>
          <a:lstStyle/>
          <a:p>
            <a:r>
              <a:rPr lang="sk-SK" sz="2800" dirty="0"/>
              <a:t>Čo vlastne spôsobuje predĺženie jednej strany?</a:t>
            </a:r>
          </a:p>
          <a:p>
            <a:pPr marL="114300" indent="0" algn="ctr">
              <a:buNone/>
            </a:pPr>
            <a:endParaRPr lang="sk-SK" sz="2800" b="1" dirty="0"/>
          </a:p>
          <a:p>
            <a:pPr marL="114300" indent="0" algn="ctr">
              <a:buNone/>
            </a:pPr>
            <a:r>
              <a:rPr lang="sk-SK" sz="2800" b="1" dirty="0"/>
              <a:t>Vlhkosť</a:t>
            </a:r>
            <a:endParaRPr lang="sk-SK" sz="2800" dirty="0"/>
          </a:p>
          <a:p>
            <a:pPr marL="114300" indent="0" algn="ctr">
              <a:buNone/>
            </a:pPr>
            <a:endParaRPr lang="sk-SK" sz="2800" dirty="0"/>
          </a:p>
          <a:p>
            <a:r>
              <a:rPr lang="sk-SK" sz="2600" dirty="0"/>
              <a:t>Prečo vlhkosť spôsobuje predĺženie papiera?</a:t>
            </a:r>
          </a:p>
          <a:p>
            <a:endParaRPr lang="sk-SK" sz="2600" dirty="0"/>
          </a:p>
          <a:p>
            <a:pPr marL="114300" indent="0" algn="ctr">
              <a:buNone/>
            </a:pPr>
            <a:r>
              <a:rPr lang="sk-SK" sz="2600" b="1" dirty="0"/>
              <a:t>Lebo...</a:t>
            </a:r>
          </a:p>
        </p:txBody>
      </p:sp>
    </p:spTree>
    <p:extLst>
      <p:ext uri="{BB962C8B-B14F-4D97-AF65-F5344CB8AC3E}">
        <p14:creationId xmlns:p14="http://schemas.microsoft.com/office/powerpoint/2010/main" val="426453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93D38-3667-41FB-81D4-1B7AB168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Predseda </a:t>
            </a:r>
            <a:r>
              <a:rPr lang="sk-SK" dirty="0" err="1"/>
              <a:t>vs</a:t>
            </a:r>
            <a:r>
              <a:rPr lang="sk-SK" dirty="0"/>
              <a:t>. Prezident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D7B542-BAF4-4350-B6A9-1EDDC68D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FK riekol:</a:t>
            </a:r>
          </a:p>
          <a:p>
            <a:endParaRPr lang="sk-SK" sz="2800" dirty="0"/>
          </a:p>
          <a:p>
            <a:pPr marL="114300" indent="0" algn="ctr">
              <a:buNone/>
            </a:pPr>
            <a:r>
              <a:rPr lang="sk-SK" sz="2800" b="1" dirty="0"/>
              <a:t>Voda sa vovalí do kapilár v papieri, vytvorí tam tlak, ktorý papier naduje</a:t>
            </a:r>
          </a:p>
          <a:p>
            <a:pPr marL="114300" indent="0" algn="ctr">
              <a:buNone/>
            </a:pPr>
            <a:endParaRPr lang="sk-SK" sz="2800" b="1" dirty="0"/>
          </a:p>
          <a:p>
            <a:r>
              <a:rPr lang="sk-SK" sz="2800" dirty="0"/>
              <a:t>i MP riekol</a:t>
            </a:r>
          </a:p>
          <a:p>
            <a:endParaRPr lang="sk-SK" sz="2800" dirty="0"/>
          </a:p>
          <a:p>
            <a:pPr marL="114300" indent="0" algn="ctr">
              <a:buNone/>
            </a:pPr>
            <a:r>
              <a:rPr lang="sk-SK" sz="2800" b="1" dirty="0"/>
              <a:t>Voda rozpustí povrchové látky držiace papier v napätí a ten povolí</a:t>
            </a:r>
          </a:p>
        </p:txBody>
      </p:sp>
    </p:spTree>
    <p:extLst>
      <p:ext uri="{BB962C8B-B14F-4D97-AF65-F5344CB8AC3E}">
        <p14:creationId xmlns:p14="http://schemas.microsoft.com/office/powerpoint/2010/main" val="214328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5F563-5CB5-4C37-B0A7-53438237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Inžiniersky problém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835596-EE37-4F17-AC43-ADF366158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Deformácia papiera vplyvom vlhkosti je známy nežiaduci jav</a:t>
            </a:r>
          </a:p>
          <a:p>
            <a:r>
              <a:rPr lang="sk-SK" sz="2800" dirty="0"/>
              <a:t>Výrobcovia papiera sa mu snažia zabrániť</a:t>
            </a:r>
          </a:p>
          <a:p>
            <a:r>
              <a:rPr lang="sk-SK" sz="2800" dirty="0"/>
              <a:t>Vzniká množstvo inžinierskych prác na túto tému</a:t>
            </a:r>
          </a:p>
          <a:p>
            <a:r>
              <a:rPr lang="sk-SK" sz="2800" dirty="0"/>
              <a:t>Často sú za </a:t>
            </a:r>
            <a:r>
              <a:rPr lang="sk-SK" sz="2800" dirty="0" err="1"/>
              <a:t>paywallom</a:t>
            </a:r>
            <a:endParaRPr lang="sk-SK" sz="2800" dirty="0"/>
          </a:p>
          <a:p>
            <a:pPr lvl="1"/>
            <a:r>
              <a:rPr lang="sk-SK" sz="2600" dirty="0"/>
              <a:t>Nemusí byť vždy nutne neprekonateľný problém</a:t>
            </a:r>
          </a:p>
          <a:p>
            <a:pPr lvl="1"/>
            <a:endParaRPr lang="sk-SK" sz="2600" dirty="0"/>
          </a:p>
          <a:p>
            <a:r>
              <a:rPr lang="sk-SK" sz="2800" dirty="0"/>
              <a:t>Mnoho prác sa zaoberá aj termostatmi</a:t>
            </a:r>
          </a:p>
        </p:txBody>
      </p:sp>
    </p:spTree>
    <p:extLst>
      <p:ext uri="{BB962C8B-B14F-4D97-AF65-F5344CB8AC3E}">
        <p14:creationId xmlns:p14="http://schemas.microsoft.com/office/powerpoint/2010/main" val="24752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2D45B-355E-45EF-B34C-CC6E3C21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8ECDC9-C0D3-4614-A08E-E3BE99B2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A1E328C-4308-4D0B-A91F-200BEEC2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7704261" cy="59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1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17EF4-52A8-45FC-B693-AA9172C9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170C26-756D-4272-8C3F-1BDD6100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BDE6431-F2A4-4666-B6D4-F462AC16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2" y="620688"/>
            <a:ext cx="7848872" cy="50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3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ADB36-DC54-4985-B943-268139D1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13F3F7-ECF2-41EF-A840-5DE89BFA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10F4913-FBB4-4E6A-BFCB-7EB5684B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8680"/>
            <a:ext cx="5562641" cy="53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C0917-3CC5-418A-A9C3-D350227F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2D5F5B-E1FE-46A2-93F0-F14B9866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32B9A60-D460-400C-9842-985B6E9A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5" y="419972"/>
            <a:ext cx="8310110" cy="60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F5622-4E7A-4D88-800C-6CCB2234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C5ABDA-40E4-4F4F-93DF-CC633883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A9BB421-F063-4F95-B124-7BB3D461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8467001" cy="51933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F1E08C98-1376-4C10-9CE9-E4D5EFB4FAE4}"/>
                  </a:ext>
                </a:extLst>
              </p14:cNvPr>
              <p14:cNvContentPartPr/>
              <p14:nvPr/>
            </p14:nvContentPartPr>
            <p14:xfrm>
              <a:off x="1752375" y="4548225"/>
              <a:ext cx="5050800" cy="64800"/>
            </p14:xfrm>
          </p:contentPart>
        </mc:Choice>
        <mc:Fallback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F1E08C98-1376-4C10-9CE9-E4D5EFB4FA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735" y="4440585"/>
                <a:ext cx="51584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68C9D089-52B7-4E47-AB18-E0A54CE27D33}"/>
                  </a:ext>
                </a:extLst>
              </p14:cNvPr>
              <p14:cNvContentPartPr/>
              <p14:nvPr/>
            </p14:nvContentPartPr>
            <p14:xfrm>
              <a:off x="866055" y="4700505"/>
              <a:ext cx="5965560" cy="102960"/>
            </p14:xfrm>
          </p:contentPart>
        </mc:Choice>
        <mc:Fallback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68C9D089-52B7-4E47-AB18-E0A54CE27D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055" y="4592505"/>
                <a:ext cx="60732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9C7DD252-61BF-4F0D-906D-F14C5475FA5B}"/>
                  </a:ext>
                </a:extLst>
              </p14:cNvPr>
              <p14:cNvContentPartPr/>
              <p14:nvPr/>
            </p14:nvContentPartPr>
            <p14:xfrm>
              <a:off x="903495" y="4865385"/>
              <a:ext cx="303840" cy="19440"/>
            </p14:xfrm>
          </p:contentPart>
        </mc:Choice>
        <mc:Fallback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9C7DD252-61BF-4F0D-906D-F14C5475FA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495" y="4757385"/>
                <a:ext cx="4114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E51044EC-FF35-4BC8-AE1A-1A9CFD946CEC}"/>
                  </a:ext>
                </a:extLst>
              </p14:cNvPr>
              <p14:cNvContentPartPr/>
              <p14:nvPr/>
            </p14:nvContentPartPr>
            <p14:xfrm>
              <a:off x="872895" y="5061585"/>
              <a:ext cx="3332520" cy="39960"/>
            </p14:xfrm>
          </p:contentPart>
        </mc:Choice>
        <mc:Fallback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E51044EC-FF35-4BC8-AE1A-1A9CFD946C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9255" y="4953585"/>
                <a:ext cx="344016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37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29979-96B0-4EF1-8567-07170788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6CF35C-DDDE-4E53-A9EF-5E096DBF4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E296471-EFF7-45FF-B847-74028FEC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830629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F4C4A-7AE2-414B-8DB2-C39DD6A2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C81881-88B9-45A5-9FFC-74A45E6CE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673C83F-C33C-45E3-8C3F-25170C75C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0" y="241488"/>
            <a:ext cx="8264505" cy="52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7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2843</TotalTime>
  <Words>152</Words>
  <Application>Microsoft Office PowerPoint</Application>
  <PresentationFormat>Prezentácia na obrazovke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Susediace</vt:lpstr>
      <vt:lpstr>  15. Vlhký zvitok</vt:lpstr>
      <vt:lpstr>Inžiniersky problém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Čo dodať? </vt:lpstr>
      <vt:lpstr>Základná fyzika</vt:lpstr>
      <vt:lpstr>Predseda vs. Prezident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Vodné bomby</dc:title>
  <dc:creator>kundracik</dc:creator>
  <cp:lastModifiedBy>Martin Plesch</cp:lastModifiedBy>
  <cp:revision>104</cp:revision>
  <dcterms:created xsi:type="dcterms:W3CDTF">2013-11-03T18:30:09Z</dcterms:created>
  <dcterms:modified xsi:type="dcterms:W3CDTF">2023-11-01T07:23:07Z</dcterms:modified>
</cp:coreProperties>
</file>